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2" r:id="rId21"/>
    <p:sldId id="293" r:id="rId22"/>
    <p:sldId id="294" r:id="rId23"/>
    <p:sldId id="295" r:id="rId24"/>
    <p:sldId id="296" r:id="rId25"/>
    <p:sldId id="29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2938525"/>
            <a:ext cx="7582349" cy="1795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Амбулаторно-поликлинических организаций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2018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1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21955"/>
              </p:ext>
            </p:extLst>
          </p:nvPr>
        </p:nvGraphicFramePr>
        <p:xfrm>
          <a:off x="19100" y="548680"/>
          <a:ext cx="91249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69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91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85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№1 г.Караганды»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84,21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 4 г. Караганды»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9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№3 г. Караганды»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75,44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№5 г. Караганды»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54,39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№2 г. Балхаш»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62,28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6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Жезказган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57,02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8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Сатпаев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9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№1 г. Темиртау»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70010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84" name="Группа 83"/>
          <p:cNvGrpSpPr/>
          <p:nvPr/>
        </p:nvGrpSpPr>
        <p:grpSpPr>
          <a:xfrm>
            <a:off x="5372589" y="5085184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5508349" y="2547780"/>
            <a:ext cx="365246" cy="127631"/>
            <a:chOff x="7472157" y="269324"/>
            <a:chExt cx="365246" cy="148082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8227826" y="2524515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372674" y="3573016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372589" y="4581128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281620" y="1988840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107810" y="1993212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159261" y="3053511"/>
            <a:ext cx="829192" cy="145691"/>
            <a:chOff x="4800372" y="271747"/>
            <a:chExt cx="806733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281705" y="3053509"/>
            <a:ext cx="829192" cy="145691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255835" y="3573018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372589" y="4149080"/>
            <a:ext cx="664210" cy="150896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256694" y="4149082"/>
            <a:ext cx="664210" cy="150896"/>
            <a:chOff x="6236568" y="276066"/>
            <a:chExt cx="582325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8272435" y="4646145"/>
            <a:ext cx="664210" cy="150896"/>
            <a:chOff x="6236568" y="276066"/>
            <a:chExt cx="582325" cy="148083"/>
          </a:xfrm>
        </p:grpSpPr>
        <p:sp>
          <p:nvSpPr>
            <p:cNvPr id="109" name="5-конечная звезда 10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8272435" y="5177977"/>
            <a:ext cx="664210" cy="150896"/>
            <a:chOff x="6236568" y="276066"/>
            <a:chExt cx="582325" cy="148083"/>
          </a:xfrm>
        </p:grpSpPr>
        <p:sp>
          <p:nvSpPr>
            <p:cNvPr id="116" name="5-конечная звезда 11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5372589" y="5703173"/>
            <a:ext cx="664210" cy="150896"/>
            <a:chOff x="6236568" y="276066"/>
            <a:chExt cx="582325" cy="148083"/>
          </a:xfrm>
        </p:grpSpPr>
        <p:sp>
          <p:nvSpPr>
            <p:cNvPr id="145" name="5-конечная звезда 1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8" name="Группа 147"/>
          <p:cNvGrpSpPr/>
          <p:nvPr/>
        </p:nvGrpSpPr>
        <p:grpSpPr>
          <a:xfrm>
            <a:off x="8148905" y="5743123"/>
            <a:ext cx="829192" cy="145691"/>
            <a:chOff x="4800372" y="271747"/>
            <a:chExt cx="806733" cy="148083"/>
          </a:xfrm>
        </p:grpSpPr>
        <p:sp>
          <p:nvSpPr>
            <p:cNvPr id="149" name="5-конечная звезда 14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5-конечная звезда 15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546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046730"/>
              </p:ext>
            </p:extLst>
          </p:nvPr>
        </p:nvGraphicFramePr>
        <p:xfrm>
          <a:off x="19100" y="548680"/>
          <a:ext cx="9124900" cy="6192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07881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927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 4 г. Темиртау»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7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г. Шахтинск»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6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№1 г. Балхаш»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2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№1 г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97,37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3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№2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г.Костанай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89,47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5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№3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г.Костанай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92,11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638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«Поликлиника №4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г.Костанай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77,19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77231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8064641" y="2048333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4977954" y="2091556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026291" y="3789040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32312" y="5589240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026291" y="2708922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044024" y="2708920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5" name="5-конечная звезда 134"/>
          <p:cNvSpPr/>
          <p:nvPr/>
        </p:nvSpPr>
        <p:spPr>
          <a:xfrm>
            <a:off x="5289275" y="3284984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6" name="Группа 135"/>
          <p:cNvGrpSpPr/>
          <p:nvPr/>
        </p:nvGrpSpPr>
        <p:grpSpPr>
          <a:xfrm>
            <a:off x="8064641" y="3284984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7854552" y="3789040"/>
            <a:ext cx="962806" cy="128416"/>
            <a:chOff x="3405227" y="254701"/>
            <a:chExt cx="1022757" cy="198726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4974471" y="4365104"/>
            <a:ext cx="829192" cy="145691"/>
            <a:chOff x="4800372" y="271747"/>
            <a:chExt cx="806733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7908450" y="4365104"/>
            <a:ext cx="962806" cy="128416"/>
            <a:chOff x="3405227" y="254701"/>
            <a:chExt cx="1022757" cy="198726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4977954" y="4958578"/>
            <a:ext cx="829192" cy="145691"/>
            <a:chOff x="4800372" y="271747"/>
            <a:chExt cx="806733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7908450" y="4941168"/>
            <a:ext cx="962806" cy="128416"/>
            <a:chOff x="3405227" y="254701"/>
            <a:chExt cx="1022757" cy="198726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05549" y="5554975"/>
            <a:ext cx="829192" cy="145691"/>
            <a:chOff x="4800372" y="271747"/>
            <a:chExt cx="806733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953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256362"/>
              </p:ext>
            </p:extLst>
          </p:nvPr>
        </p:nvGraphicFramePr>
        <p:xfrm>
          <a:off x="19100" y="548680"/>
          <a:ext cx="9124900" cy="615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89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№1» УЗ Кызылординской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«Городская поликлиника №3»  УЗ Кызылординской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73,68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№4»  УЗ Кызылординской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67,54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6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№5» 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73,68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6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№6» 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469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медлайн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36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Сеним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58,77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46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«ALEKSEY SULTAN AXMET»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57,89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4898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11" name="Группа 110"/>
          <p:cNvGrpSpPr/>
          <p:nvPr/>
        </p:nvGrpSpPr>
        <p:grpSpPr>
          <a:xfrm>
            <a:off x="5156624" y="2478792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065655" y="1916832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001916" y="1916834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001916" y="2492896"/>
            <a:ext cx="829192" cy="145691"/>
            <a:chOff x="4800372" y="271747"/>
            <a:chExt cx="806733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083784" y="2996952"/>
            <a:ext cx="829192" cy="145691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074360" y="2996954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5083784" y="3526497"/>
            <a:ext cx="829192" cy="145691"/>
            <a:chOff x="4800372" y="271747"/>
            <a:chExt cx="806733" cy="148083"/>
          </a:xfrm>
        </p:grpSpPr>
        <p:sp>
          <p:nvSpPr>
            <p:cNvPr id="116" name="5-конечная звезда 11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7954635" y="3573016"/>
            <a:ext cx="829192" cy="145691"/>
            <a:chOff x="4800372" y="271747"/>
            <a:chExt cx="806733" cy="148083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5065655" y="4077072"/>
            <a:ext cx="829192" cy="145691"/>
            <a:chOff x="4800372" y="271747"/>
            <a:chExt cx="806733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7954635" y="4077074"/>
            <a:ext cx="829192" cy="145691"/>
            <a:chOff x="4800372" y="271747"/>
            <a:chExt cx="806733" cy="148083"/>
          </a:xfrm>
        </p:grpSpPr>
        <p:sp>
          <p:nvSpPr>
            <p:cNvPr id="156" name="5-конечная звезда 15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5-конечная звезда 15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5-конечная звезда 15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5-конечная звезда 15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0" name="Группа 159"/>
          <p:cNvGrpSpPr/>
          <p:nvPr/>
        </p:nvGrpSpPr>
        <p:grpSpPr>
          <a:xfrm>
            <a:off x="5155496" y="4669230"/>
            <a:ext cx="664210" cy="150896"/>
            <a:chOff x="6236568" y="276066"/>
            <a:chExt cx="582325" cy="148083"/>
          </a:xfrm>
        </p:grpSpPr>
        <p:sp>
          <p:nvSpPr>
            <p:cNvPr id="161" name="5-конечная звезда 16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5-конечная звезда 16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5-конечная звезда 16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4" name="Группа 163"/>
          <p:cNvGrpSpPr/>
          <p:nvPr/>
        </p:nvGrpSpPr>
        <p:grpSpPr>
          <a:xfrm>
            <a:off x="8018873" y="4668953"/>
            <a:ext cx="664210" cy="150896"/>
            <a:chOff x="6236568" y="276066"/>
            <a:chExt cx="582325" cy="148083"/>
          </a:xfrm>
        </p:grpSpPr>
        <p:sp>
          <p:nvSpPr>
            <p:cNvPr id="165" name="5-конечная звезда 16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5-конечная звезда 16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5-конечная звезда 16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8" name="Группа 167"/>
          <p:cNvGrpSpPr/>
          <p:nvPr/>
        </p:nvGrpSpPr>
        <p:grpSpPr>
          <a:xfrm>
            <a:off x="5155496" y="5168137"/>
            <a:ext cx="664210" cy="150896"/>
            <a:chOff x="6236568" y="276066"/>
            <a:chExt cx="582325" cy="148083"/>
          </a:xfrm>
        </p:grpSpPr>
        <p:sp>
          <p:nvSpPr>
            <p:cNvPr id="169" name="5-конечная звезда 16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5-конечная звезда 16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5-конечная звезда 17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2" name="Группа 171"/>
          <p:cNvGrpSpPr/>
          <p:nvPr/>
        </p:nvGrpSpPr>
        <p:grpSpPr>
          <a:xfrm>
            <a:off x="8019779" y="5092691"/>
            <a:ext cx="664210" cy="150896"/>
            <a:chOff x="6236568" y="276066"/>
            <a:chExt cx="582325" cy="148083"/>
          </a:xfrm>
        </p:grpSpPr>
        <p:sp>
          <p:nvSpPr>
            <p:cNvPr id="173" name="5-конечная звезда 17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5-конечная звезда 17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6" name="Группа 175"/>
          <p:cNvGrpSpPr/>
          <p:nvPr/>
        </p:nvGrpSpPr>
        <p:grpSpPr>
          <a:xfrm>
            <a:off x="5156624" y="5709535"/>
            <a:ext cx="664210" cy="150896"/>
            <a:chOff x="6236568" y="276066"/>
            <a:chExt cx="582325" cy="148083"/>
          </a:xfrm>
        </p:grpSpPr>
        <p:sp>
          <p:nvSpPr>
            <p:cNvPr id="177" name="5-конечная звезда 17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5-конечная звезда 17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5-конечная звезда 17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0" name="Группа 179"/>
          <p:cNvGrpSpPr/>
          <p:nvPr/>
        </p:nvGrpSpPr>
        <p:grpSpPr>
          <a:xfrm>
            <a:off x="8023494" y="5634089"/>
            <a:ext cx="664210" cy="150896"/>
            <a:chOff x="6236568" y="276066"/>
            <a:chExt cx="582325" cy="148083"/>
          </a:xfrm>
        </p:grpSpPr>
        <p:sp>
          <p:nvSpPr>
            <p:cNvPr id="181" name="5-конечная звезда 18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5-конечная звезда 18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5-конечная звезда 18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3060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318195"/>
              </p:ext>
            </p:extLst>
          </p:nvPr>
        </p:nvGraphicFramePr>
        <p:xfrm>
          <a:off x="19100" y="548680"/>
          <a:ext cx="912490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8655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847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Актауская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поликлиника №1»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46,49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9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Актауская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 №2»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67,54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6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Жанаозенская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 №1»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9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Жанаозенская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 №2»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3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Жанаозенская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 №3»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3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клиника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Сенім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4,39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5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«Ясин» Медицинский центр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10,53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Жалымбетов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Медицинский центр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9610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5116410" y="1988840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74383" y="5757511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189304" y="2000471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116410" y="2492896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7995032" y="2478957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80677" y="3033310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0" name="5-конечная звезда 139"/>
          <p:cNvSpPr/>
          <p:nvPr/>
        </p:nvSpPr>
        <p:spPr>
          <a:xfrm>
            <a:off x="8261312" y="4569496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5-конечная звезда 140"/>
          <p:cNvSpPr/>
          <p:nvPr/>
        </p:nvSpPr>
        <p:spPr>
          <a:xfrm>
            <a:off x="8261312" y="5726875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7998602" y="3010044"/>
            <a:ext cx="664210" cy="150896"/>
            <a:chOff x="6236568" y="276066"/>
            <a:chExt cx="582325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274383" y="3596279"/>
            <a:ext cx="365246" cy="127631"/>
            <a:chOff x="7472157" y="269324"/>
            <a:chExt cx="365246" cy="148082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8002172" y="3573016"/>
            <a:ext cx="664210" cy="150896"/>
            <a:chOff x="6236568" y="276066"/>
            <a:chExt cx="582325" cy="148083"/>
          </a:xfrm>
        </p:grpSpPr>
        <p:sp>
          <p:nvSpPr>
            <p:cNvPr id="66" name="5-конечная звезда 6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8005742" y="4038788"/>
            <a:ext cx="664210" cy="150896"/>
            <a:chOff x="6236568" y="276066"/>
            <a:chExt cx="582325" cy="148083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119980" y="4077072"/>
            <a:ext cx="664210" cy="150896"/>
            <a:chOff x="6236568" y="276066"/>
            <a:chExt cx="582325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5274383" y="4581128"/>
            <a:ext cx="365246" cy="127631"/>
            <a:chOff x="7472157" y="269324"/>
            <a:chExt cx="365246" cy="148082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5254677" y="5188967"/>
            <a:ext cx="365246" cy="127631"/>
            <a:chOff x="7472157" y="269324"/>
            <a:chExt cx="365246" cy="148082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1" name="5-конечная звезда 100"/>
          <p:cNvSpPr/>
          <p:nvPr/>
        </p:nvSpPr>
        <p:spPr>
          <a:xfrm>
            <a:off x="8259283" y="5113521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35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853003"/>
              </p:ext>
            </p:extLst>
          </p:nvPr>
        </p:nvGraphicFramePr>
        <p:xfrm>
          <a:off x="19100" y="548680"/>
          <a:ext cx="912490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5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91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664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976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 г. Павлодара»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8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 г. Павлодара»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76,32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5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 3 г Павлодара»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8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4 г. Павлодара»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2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5 г. Павлодара»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2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 г.  Экибастуза»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55,26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3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 г. Экибастуза»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4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Омир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-ПВ»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42,11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9451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5328581" y="1988840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242420" y="2492896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189491" y="459522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545411" y="4581128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528054" y="3068960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368597" y="3527677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120448" y="1988840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120448" y="2516395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026469" y="3068174"/>
            <a:ext cx="962806" cy="128416"/>
            <a:chOff x="3405227" y="254701"/>
            <a:chExt cx="1022757" cy="198726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120448" y="3586908"/>
            <a:ext cx="829192" cy="145691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368597" y="4021978"/>
            <a:ext cx="664210" cy="150896"/>
            <a:chOff x="6236568" y="276066"/>
            <a:chExt cx="582325" cy="148083"/>
          </a:xfrm>
        </p:grpSpPr>
        <p:sp>
          <p:nvSpPr>
            <p:cNvPr id="89" name="5-конечная звезда 8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8120448" y="4100028"/>
            <a:ext cx="829192" cy="145691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5372167" y="5147875"/>
            <a:ext cx="664210" cy="150896"/>
            <a:chOff x="6236568" y="276066"/>
            <a:chExt cx="582325" cy="148083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8120448" y="5084862"/>
            <a:ext cx="829192" cy="145691"/>
            <a:chOff x="4800372" y="271747"/>
            <a:chExt cx="806733" cy="148083"/>
          </a:xfrm>
        </p:grpSpPr>
        <p:sp>
          <p:nvSpPr>
            <p:cNvPr id="114" name="5-конечная звезда 11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5274831" y="5722317"/>
            <a:ext cx="829192" cy="145691"/>
            <a:chOff x="4800372" y="271747"/>
            <a:chExt cx="806733" cy="148083"/>
          </a:xfrm>
        </p:grpSpPr>
        <p:sp>
          <p:nvSpPr>
            <p:cNvPr id="144" name="5-конечная звезда 14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8" name="Группа 147"/>
          <p:cNvGrpSpPr/>
          <p:nvPr/>
        </p:nvGrpSpPr>
        <p:grpSpPr>
          <a:xfrm>
            <a:off x="8373297" y="5731347"/>
            <a:ext cx="365246" cy="127631"/>
            <a:chOff x="7472157" y="269324"/>
            <a:chExt cx="365246" cy="148082"/>
          </a:xfrm>
        </p:grpSpPr>
        <p:sp>
          <p:nvSpPr>
            <p:cNvPr id="149" name="5-конечная звезда 14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1442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944967"/>
              </p:ext>
            </p:extLst>
          </p:nvPr>
        </p:nvGraphicFramePr>
        <p:xfrm>
          <a:off x="19100" y="548680"/>
          <a:ext cx="91249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7480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840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0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«MED-C»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0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«Рахим-А»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42,98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7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МиТ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-ФАРМ +»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ПК «Дисконт»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58,77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58,77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2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«Городская поликлиника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 1» УЗ СКО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79,82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82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2» УЗ СКО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82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3» УЗ СКО "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68,42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68,42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76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Частное некоммерческое учреждение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Денсаулык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82,46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82,46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8419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232375" y="4002560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076644" y="1913394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7941147" y="4002561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009788" y="5125524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8194307" y="2462715"/>
            <a:ext cx="365246" cy="127631"/>
            <a:chOff x="7472157" y="269324"/>
            <a:chExt cx="365246" cy="148082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103729" y="2462715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031347" y="2970869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089986" y="3514970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112086" y="4581128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002097" y="1988840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108516" y="2970867"/>
            <a:ext cx="664210" cy="150896"/>
            <a:chOff x="6236568" y="276066"/>
            <a:chExt cx="582325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006218" y="3490135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7952426" y="4596952"/>
            <a:ext cx="829192" cy="145691"/>
            <a:chOff x="4800372" y="271747"/>
            <a:chExt cx="806733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5039009" y="5200970"/>
            <a:ext cx="829192" cy="145691"/>
            <a:chOff x="4800372" y="271747"/>
            <a:chExt cx="806733" cy="148083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5029595" y="5796207"/>
            <a:ext cx="829192" cy="145691"/>
            <a:chOff x="4800372" y="271747"/>
            <a:chExt cx="806733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7923727" y="5796205"/>
            <a:ext cx="829192" cy="145691"/>
            <a:chOff x="4800372" y="271747"/>
            <a:chExt cx="806733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637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148779"/>
              </p:ext>
            </p:extLst>
          </p:nvPr>
        </p:nvGraphicFramePr>
        <p:xfrm>
          <a:off x="19100" y="548680"/>
          <a:ext cx="9124900" cy="6112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89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54766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«Кентауская городская поликлиника» УЗ Туркестанской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43,86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«Туркестанская городская поликлиника» УЗ Туркестанской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74,56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9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«Ленгерская городская поликлиника» УЗ Туркестанской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53,51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6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центральная поликлиника»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6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№1»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469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88,6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36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№3»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46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№4»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57,02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4898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5081573" y="1916832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010861" y="2467085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076664" y="4583185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21487" y="5064735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297482" y="1916834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075099" y="2467083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068011" y="3015537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15385" y="3038803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221487" y="3583253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1" name="5-конечная звезда 140"/>
          <p:cNvSpPr/>
          <p:nvPr/>
        </p:nvSpPr>
        <p:spPr>
          <a:xfrm>
            <a:off x="5283369" y="5574814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8068011" y="3583254"/>
            <a:ext cx="664210" cy="150896"/>
            <a:chOff x="6236568" y="276066"/>
            <a:chExt cx="582325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5002652" y="4096395"/>
            <a:ext cx="829192" cy="145691"/>
            <a:chOff x="4800372" y="271747"/>
            <a:chExt cx="806733" cy="148083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7926418" y="4096393"/>
            <a:ext cx="829192" cy="145691"/>
            <a:chOff x="4800372" y="271747"/>
            <a:chExt cx="806733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7908138" y="4605663"/>
            <a:ext cx="962806" cy="128416"/>
            <a:chOff x="3405227" y="254701"/>
            <a:chExt cx="1022757" cy="198726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022025" y="5077701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8043712" y="5650261"/>
            <a:ext cx="664210" cy="150896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1278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080906"/>
              </p:ext>
            </p:extLst>
          </p:nvPr>
        </p:nvGraphicFramePr>
        <p:xfrm>
          <a:off x="19100" y="548680"/>
          <a:ext cx="91249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64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916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793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570)</a:t>
                      </a:r>
                      <a:endParaRPr lang="ru-RU" sz="105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28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№5»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65,79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4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№6»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0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№7»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4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№8»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60,53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7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 9»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№10»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57,89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№11»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 поликлиника №12»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71,05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8878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144547" y="4005064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015804" y="1972455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005431" y="4653137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152416" y="4653136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157076" y="1995721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8012571" y="2488757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005431" y="3020954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4968986" y="3504307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7975813" y="4040063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0" name="5-конечная звезда 139"/>
          <p:cNvSpPr/>
          <p:nvPr/>
        </p:nvSpPr>
        <p:spPr>
          <a:xfrm>
            <a:off x="5218958" y="2506144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4989388" y="3020952"/>
            <a:ext cx="664210" cy="150896"/>
            <a:chOff x="6236568" y="276066"/>
            <a:chExt cx="582325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8009001" y="3504309"/>
            <a:ext cx="664210" cy="150896"/>
            <a:chOff x="6236568" y="276066"/>
            <a:chExt cx="582325" cy="148083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017719" y="5157192"/>
            <a:ext cx="664210" cy="150896"/>
            <a:chOff x="6236568" y="276066"/>
            <a:chExt cx="582325" cy="148083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8005431" y="5157194"/>
            <a:ext cx="664210" cy="150896"/>
            <a:chOff x="6236568" y="276066"/>
            <a:chExt cx="582325" cy="148083"/>
          </a:xfrm>
        </p:grpSpPr>
        <p:sp>
          <p:nvSpPr>
            <p:cNvPr id="71" name="5-конечная звезда 7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5170771" y="5805264"/>
            <a:ext cx="365246" cy="127631"/>
            <a:chOff x="7472157" y="269324"/>
            <a:chExt cx="365246" cy="148082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7958856" y="5787204"/>
            <a:ext cx="829192" cy="145691"/>
            <a:chOff x="4800372" y="271747"/>
            <a:chExt cx="806733" cy="148083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282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87931"/>
              </p:ext>
            </p:extLst>
          </p:nvPr>
        </p:nvGraphicFramePr>
        <p:xfrm>
          <a:off x="19100" y="548680"/>
          <a:ext cx="91249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29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91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85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№1» УЗ 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79,82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№2» УЗ 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9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№3» УЗ  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№4»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73,68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6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№6» УЗ 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82,46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8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№8»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9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№9»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65,79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70010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8057227" y="1988841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50326" y="5770300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266701" y="1988840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5249537" y="2536807"/>
            <a:ext cx="365246" cy="127631"/>
            <a:chOff x="7472157" y="269324"/>
            <a:chExt cx="365246" cy="148082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28094" y="3030081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210930" y="3593564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057227" y="2527777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7996558" y="3034643"/>
            <a:ext cx="962806" cy="128416"/>
            <a:chOff x="3405227" y="254701"/>
            <a:chExt cx="1022757" cy="198726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8051342" y="3575503"/>
            <a:ext cx="829192" cy="145691"/>
            <a:chOff x="4800372" y="271747"/>
            <a:chExt cx="806733" cy="148083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5228094" y="4077072"/>
            <a:ext cx="365246" cy="127631"/>
            <a:chOff x="7472157" y="269324"/>
            <a:chExt cx="365246" cy="148082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8042885" y="4068041"/>
            <a:ext cx="829192" cy="145691"/>
            <a:chOff x="4800372" y="271747"/>
            <a:chExt cx="806733" cy="148083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211719" y="4653136"/>
            <a:ext cx="365246" cy="127631"/>
            <a:chOff x="7472157" y="269324"/>
            <a:chExt cx="365246" cy="148082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8042885" y="4598861"/>
            <a:ext cx="829192" cy="145691"/>
            <a:chOff x="4800372" y="271747"/>
            <a:chExt cx="806733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5228094" y="5157192"/>
            <a:ext cx="365246" cy="127631"/>
            <a:chOff x="7472157" y="269324"/>
            <a:chExt cx="365246" cy="148082"/>
          </a:xfrm>
        </p:grpSpPr>
        <p:sp>
          <p:nvSpPr>
            <p:cNvPr id="109" name="5-конечная звезда 10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7996558" y="5157192"/>
            <a:ext cx="829192" cy="145691"/>
            <a:chOff x="4800372" y="271747"/>
            <a:chExt cx="806733" cy="148083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8051342" y="5728865"/>
            <a:ext cx="664210" cy="150896"/>
            <a:chOff x="6236568" y="276066"/>
            <a:chExt cx="582325" cy="148083"/>
          </a:xfrm>
        </p:grpSpPr>
        <p:sp>
          <p:nvSpPr>
            <p:cNvPr id="145" name="5-конечная звезда 1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602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065469"/>
              </p:ext>
            </p:extLst>
          </p:nvPr>
        </p:nvGraphicFramePr>
        <p:xfrm>
          <a:off x="19100" y="548680"/>
          <a:ext cx="912490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61925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52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2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№10»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81,58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2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№11»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8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№12»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76,32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2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№13»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79,82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№14»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58,77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496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67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№16»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78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№17» 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91,23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8669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282100" y="2560273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025238" y="2048973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042195" y="4581129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68045" y="4581128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288844" y="2060848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8080291" y="4116228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007356" y="2539153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279244" y="3076022"/>
            <a:ext cx="365246" cy="142808"/>
            <a:chOff x="7472157" y="269324"/>
            <a:chExt cx="365246" cy="148082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274383" y="3573016"/>
            <a:ext cx="365246" cy="142808"/>
            <a:chOff x="7472157" y="269324"/>
            <a:chExt cx="365246" cy="148082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7989322" y="3596922"/>
            <a:ext cx="829192" cy="145691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274383" y="4077072"/>
            <a:ext cx="365246" cy="142808"/>
            <a:chOff x="7472157" y="269324"/>
            <a:chExt cx="365246" cy="148082"/>
          </a:xfrm>
        </p:grpSpPr>
        <p:sp>
          <p:nvSpPr>
            <p:cNvPr id="89" name="5-конечная звезда 8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268045" y="5085184"/>
            <a:ext cx="365246" cy="127631"/>
            <a:chOff x="7472157" y="269324"/>
            <a:chExt cx="365246" cy="148082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7963274" y="5139968"/>
            <a:ext cx="829192" cy="145691"/>
            <a:chOff x="4800372" y="271747"/>
            <a:chExt cx="806733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5274383" y="5749142"/>
            <a:ext cx="365246" cy="127631"/>
            <a:chOff x="7472157" y="269324"/>
            <a:chExt cx="365246" cy="148082"/>
          </a:xfrm>
        </p:grpSpPr>
        <p:sp>
          <p:nvSpPr>
            <p:cNvPr id="109" name="5-конечная звезда 10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7941000" y="5748356"/>
            <a:ext cx="962806" cy="128416"/>
            <a:chOff x="3405227" y="254701"/>
            <a:chExt cx="1022757" cy="198726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8007356" y="3076023"/>
            <a:ext cx="829192" cy="145691"/>
            <a:chOff x="4800372" y="271747"/>
            <a:chExt cx="806733" cy="148083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784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22100" y="7665"/>
            <a:ext cx="9121899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68733"/>
              </p:ext>
            </p:extLst>
          </p:nvPr>
        </p:nvGraphicFramePr>
        <p:xfrm>
          <a:off x="0" y="547865"/>
          <a:ext cx="9144000" cy="6193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19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61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798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6617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676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 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8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«Центр первично-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медикосанитарной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помощи»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62,28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9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41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90,35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9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Степногорская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89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«Казахстанская социально-медицинская компания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Жануя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 Астана»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57,02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5110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6295642"/>
                  </a:ext>
                </a:extLst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5283983" y="3140968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309158" y="2266759"/>
            <a:ext cx="590709" cy="142832"/>
            <a:chOff x="4800372" y="271748"/>
            <a:chExt cx="590709" cy="148082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5382758" y="4797152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170431" y="3140970"/>
            <a:ext cx="919106" cy="152165"/>
            <a:chOff x="3405227" y="254702"/>
            <a:chExt cx="806733" cy="189736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4067944" y="254702"/>
              <a:ext cx="144016" cy="18973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8101208" y="4022339"/>
            <a:ext cx="962806" cy="128416"/>
            <a:chOff x="3405227" y="254701"/>
            <a:chExt cx="1022757" cy="198726"/>
          </a:xfrm>
        </p:grpSpPr>
        <p:sp>
          <p:nvSpPr>
            <p:cNvPr id="59" name="5-конечная звезда 5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304285" y="4805216"/>
            <a:ext cx="590709" cy="142832"/>
            <a:chOff x="4800372" y="271748"/>
            <a:chExt cx="590709" cy="148082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8308097" y="5659306"/>
            <a:ext cx="590709" cy="142832"/>
            <a:chOff x="4800372" y="271748"/>
            <a:chExt cx="590709" cy="148082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5226567" y="2276872"/>
            <a:ext cx="962806" cy="128416"/>
            <a:chOff x="3405227" y="254701"/>
            <a:chExt cx="1022757" cy="198726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5288892" y="4005064"/>
            <a:ext cx="829192" cy="145691"/>
            <a:chOff x="4800372" y="271747"/>
            <a:chExt cx="806733" cy="148083"/>
          </a:xfrm>
        </p:grpSpPr>
        <p:sp>
          <p:nvSpPr>
            <p:cNvPr id="83" name="5-конечная звезда 8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5-конечная звезда 8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375286" y="5589240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8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634739"/>
              </p:ext>
            </p:extLst>
          </p:nvPr>
        </p:nvGraphicFramePr>
        <p:xfrm>
          <a:off x="19100" y="548680"/>
          <a:ext cx="9124900" cy="6192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53167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84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6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» на ПХВ «Городская поликлиника №18 УЗ г.Алматы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54,39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№19» УЗ г.Алматы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54,39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№20» УЗ г.Алматы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7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№21»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71,05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0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№22»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73,68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490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№23»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74,56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60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ГКП на ПХВ «Городская поликлиника №24»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72,81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71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68,42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7880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310052" y="4077072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102421" y="2051912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7998142" y="3054602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310052" y="4535936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299614" y="2051911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5299614" y="2533704"/>
            <a:ext cx="365246" cy="127631"/>
            <a:chOff x="7472157" y="269324"/>
            <a:chExt cx="365246" cy="148082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8089111" y="2533704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99614" y="3052474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300527" y="3573016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7998142" y="3553100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7998142" y="4043130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7998142" y="4590720"/>
            <a:ext cx="829192" cy="145691"/>
            <a:chOff x="4800372" y="271747"/>
            <a:chExt cx="806733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300527" y="5085184"/>
            <a:ext cx="365246" cy="127631"/>
            <a:chOff x="7472157" y="269324"/>
            <a:chExt cx="365246" cy="148082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8010190" y="5085185"/>
            <a:ext cx="829192" cy="145691"/>
            <a:chOff x="4800372" y="271747"/>
            <a:chExt cx="806733" cy="148083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5299614" y="5661248"/>
            <a:ext cx="365246" cy="127631"/>
            <a:chOff x="7472157" y="269324"/>
            <a:chExt cx="365246" cy="148082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8085491" y="5661249"/>
            <a:ext cx="664210" cy="150896"/>
            <a:chOff x="6236568" y="276066"/>
            <a:chExt cx="582325" cy="148083"/>
          </a:xfrm>
        </p:grpSpPr>
        <p:sp>
          <p:nvSpPr>
            <p:cNvPr id="103" name="5-конечная звезда 10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980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028023"/>
              </p:ext>
            </p:extLst>
          </p:nvPr>
        </p:nvGraphicFramePr>
        <p:xfrm>
          <a:off x="19100" y="548680"/>
          <a:ext cx="9124900" cy="649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29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607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660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26»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50,88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3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№27»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54,39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9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№28»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62,28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5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№29»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ветеранов отечественной войны»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79,82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5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студенческая поликлиника»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75,44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738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«Центр первичной медико-санитарной помощи "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Кулагер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74,56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57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№30»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67,54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6169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315749" y="3980016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147129" y="1988840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028916" y="3980017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321034" y="4722185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325845" y="1988840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165717" y="2462246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135275" y="2962887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329984" y="2974519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321034" y="3451156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130724" y="2462248"/>
            <a:ext cx="664210" cy="150896"/>
            <a:chOff x="6236568" y="276066"/>
            <a:chExt cx="582325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8107837" y="3451157"/>
            <a:ext cx="664210" cy="150896"/>
            <a:chOff x="6236568" y="276066"/>
            <a:chExt cx="582325" cy="148083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8051803" y="4704124"/>
            <a:ext cx="829192" cy="145691"/>
            <a:chOff x="4800372" y="271747"/>
            <a:chExt cx="806733" cy="148083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321431" y="5249208"/>
            <a:ext cx="365246" cy="127631"/>
            <a:chOff x="7472157" y="269324"/>
            <a:chExt cx="365246" cy="148082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061262" y="5376835"/>
            <a:ext cx="829192" cy="145691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345717" y="5989050"/>
            <a:ext cx="365246" cy="127631"/>
            <a:chOff x="7472157" y="269324"/>
            <a:chExt cx="365246" cy="148082"/>
          </a:xfrm>
        </p:grpSpPr>
        <p:sp>
          <p:nvSpPr>
            <p:cNvPr id="89" name="5-конечная звезда 8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8217408" y="5989051"/>
            <a:ext cx="664210" cy="150896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43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641641"/>
              </p:ext>
            </p:extLst>
          </p:nvPr>
        </p:nvGraphicFramePr>
        <p:xfrm>
          <a:off x="19100" y="548680"/>
          <a:ext cx="91249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1332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142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№31»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72,81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9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№32»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8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№33»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71,05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3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58,77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5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№36»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69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МЦ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МедLine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49,12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Макиза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70,18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78797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480828" y="3807940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22978" y="3247455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239072" y="443711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485852" y="4437112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80828" y="2060848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235502" y="2625491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480828" y="2648756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485852" y="3247454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8235502" y="3832067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132010" y="2062149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480828" y="5013176"/>
            <a:ext cx="365246" cy="127631"/>
            <a:chOff x="7472157" y="269324"/>
            <a:chExt cx="365246" cy="148082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8373918" y="5013175"/>
            <a:ext cx="365246" cy="127631"/>
            <a:chOff x="7472157" y="269324"/>
            <a:chExt cx="365246" cy="148082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351155" y="5623809"/>
            <a:ext cx="664210" cy="150896"/>
            <a:chOff x="6236568" y="276066"/>
            <a:chExt cx="582325" cy="148083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8122978" y="5643752"/>
            <a:ext cx="829192" cy="145691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6016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873762"/>
              </p:ext>
            </p:extLst>
          </p:nvPr>
        </p:nvGraphicFramePr>
        <p:xfrm>
          <a:off x="19100" y="548680"/>
          <a:ext cx="91249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00997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988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8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«Maksat МеД»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45,61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9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«Медсервисхирургия»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50,88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7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«Smart health university city»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4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Архимедес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Казахстан»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4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«Клиника «AMD»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37,72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5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№1»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57,02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639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77435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5244446" y="5076417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323367" y="335699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487587" y="3933056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372271" y="2188650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8252101" y="2722976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470736" y="2204864"/>
            <a:ext cx="365246" cy="127631"/>
            <a:chOff x="7472157" y="269324"/>
            <a:chExt cx="365246" cy="148082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454494" y="2780928"/>
            <a:ext cx="365246" cy="127631"/>
            <a:chOff x="7472157" y="269324"/>
            <a:chExt cx="365246" cy="148082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252101" y="3338285"/>
            <a:ext cx="664210" cy="150896"/>
            <a:chOff x="6236568" y="276066"/>
            <a:chExt cx="582325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255672" y="3976446"/>
            <a:ext cx="664210" cy="150896"/>
            <a:chOff x="6236568" y="276066"/>
            <a:chExt cx="582325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487634" y="4437112"/>
            <a:ext cx="365246" cy="127631"/>
            <a:chOff x="7472157" y="269324"/>
            <a:chExt cx="365246" cy="148082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8416368" y="4437113"/>
            <a:ext cx="365246" cy="127631"/>
            <a:chOff x="7472157" y="269324"/>
            <a:chExt cx="365246" cy="148082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255671" y="5000971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338790" y="5694188"/>
            <a:ext cx="664210" cy="150896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259242" y="5608236"/>
            <a:ext cx="664210" cy="150896"/>
            <a:chOff x="6236568" y="276066"/>
            <a:chExt cx="582325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610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242668"/>
              </p:ext>
            </p:extLst>
          </p:nvPr>
        </p:nvGraphicFramePr>
        <p:xfrm>
          <a:off x="19100" y="548680"/>
          <a:ext cx="91249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21213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055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7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3» УЗ г. Астаны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78,95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8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4» УЗ г. Астаны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77,19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7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5»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70,18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3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 6»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68,42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4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7»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75,44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68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8»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88,56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650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9»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75,44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78686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5252425" y="2132856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379449" y="443711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379449" y="3243553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391971" y="3787757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096065" y="2060012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243946" y="2687238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089172" y="2619444"/>
            <a:ext cx="829192" cy="145691"/>
            <a:chOff x="4800372" y="271747"/>
            <a:chExt cx="806733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8096065" y="3256395"/>
            <a:ext cx="829192" cy="145691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096937" y="3865807"/>
            <a:ext cx="829192" cy="145691"/>
            <a:chOff x="4800372" y="271747"/>
            <a:chExt cx="806733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8089172" y="4456065"/>
            <a:ext cx="829192" cy="145691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5252425" y="5044066"/>
            <a:ext cx="829192" cy="145691"/>
            <a:chOff x="4800372" y="271747"/>
            <a:chExt cx="806733" cy="148083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8022365" y="5044183"/>
            <a:ext cx="962806" cy="128416"/>
            <a:chOff x="3405227" y="254701"/>
            <a:chExt cx="1022757" cy="198726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5243946" y="5699251"/>
            <a:ext cx="829192" cy="145691"/>
            <a:chOff x="4800372" y="271747"/>
            <a:chExt cx="806733" cy="148083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096065" y="5632539"/>
            <a:ext cx="829192" cy="145691"/>
            <a:chOff x="4800372" y="271747"/>
            <a:chExt cx="806733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991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948984"/>
              </p:ext>
            </p:extLst>
          </p:nvPr>
        </p:nvGraphicFramePr>
        <p:xfrm>
          <a:off x="19100" y="548680"/>
          <a:ext cx="91249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3774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235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 10» УЗ г. Астаны 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3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11»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12»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59,65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1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№ 13»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0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«Центр семейного здоровья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Достык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63,16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649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Нур-Султан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«Центр семейного здоровья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Ниет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УЗ г. Астаны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60,53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89812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5256864" y="3515384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036631" y="2204864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087728" y="479715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63769" y="4797152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088543" y="2813597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015282" y="2204862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036631" y="2812597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8087826" y="3507295"/>
            <a:ext cx="664210" cy="150896"/>
            <a:chOff x="6236568" y="276066"/>
            <a:chExt cx="582325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030316" y="4221088"/>
            <a:ext cx="829192" cy="145691"/>
            <a:chOff x="4800372" y="271747"/>
            <a:chExt cx="806733" cy="148083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8088543" y="4161713"/>
            <a:ext cx="664210" cy="150896"/>
            <a:chOff x="6236568" y="276066"/>
            <a:chExt cx="582325" cy="148083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5036631" y="5535980"/>
            <a:ext cx="829192" cy="145691"/>
            <a:chOff x="4800372" y="271747"/>
            <a:chExt cx="806733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84267" y="5460534"/>
            <a:ext cx="664210" cy="150896"/>
            <a:chOff x="6236568" y="276066"/>
            <a:chExt cx="582325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53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663175"/>
              </p:ext>
            </p:extLst>
          </p:nvPr>
        </p:nvGraphicFramePr>
        <p:xfrm>
          <a:off x="19100" y="548680"/>
          <a:ext cx="9124900" cy="630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6973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984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1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№1» УЗ Актюбинской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76,67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71,05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9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№2» УЗ Актюбинской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46,67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57,02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7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№3» УЗ Актюбинской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76,67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64,91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№4» УЗ Актюбинской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60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74,56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4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№5» УЗ Актюбинской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43,33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35,09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4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№6» УЗ Актюбинской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80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71,93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6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«Центр семейной медицины»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76,67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69,3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638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Медикус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33,33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33,33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9795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01" name="Группа 100"/>
          <p:cNvGrpSpPr/>
          <p:nvPr/>
        </p:nvGrpSpPr>
        <p:grpSpPr>
          <a:xfrm>
            <a:off x="5253945" y="2060848"/>
            <a:ext cx="829192" cy="145691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8112517" y="2060846"/>
            <a:ext cx="829192" cy="145691"/>
            <a:chOff x="4800372" y="271747"/>
            <a:chExt cx="806733" cy="148083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5473712" y="2568042"/>
            <a:ext cx="365246" cy="127631"/>
            <a:chOff x="7472157" y="269324"/>
            <a:chExt cx="365246" cy="148082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8219307" y="2492896"/>
            <a:ext cx="664210" cy="150896"/>
            <a:chOff x="6236568" y="276066"/>
            <a:chExt cx="582325" cy="148083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5-конечная звезда 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5246361" y="3046688"/>
            <a:ext cx="829192" cy="145691"/>
            <a:chOff x="4800372" y="271747"/>
            <a:chExt cx="806733" cy="148083"/>
          </a:xfrm>
        </p:grpSpPr>
        <p:sp>
          <p:nvSpPr>
            <p:cNvPr id="49" name="5-конечная звезда 4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8219307" y="2968638"/>
            <a:ext cx="664210" cy="150896"/>
            <a:chOff x="6236568" y="276066"/>
            <a:chExt cx="582325" cy="148083"/>
          </a:xfrm>
        </p:grpSpPr>
        <p:sp>
          <p:nvSpPr>
            <p:cNvPr id="54" name="5-конечная звезда 5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335158" y="3552263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112517" y="3479417"/>
            <a:ext cx="829192" cy="145691"/>
            <a:chOff x="4800372" y="271747"/>
            <a:chExt cx="806733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225173" y="4601315"/>
            <a:ext cx="829192" cy="145691"/>
            <a:chOff x="4800372" y="271747"/>
            <a:chExt cx="806733" cy="148083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112521" y="4582465"/>
            <a:ext cx="829192" cy="145691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236807" y="5133120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219307" y="5127915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495853" y="5746798"/>
            <a:ext cx="365246" cy="127631"/>
            <a:chOff x="7472157" y="269324"/>
            <a:chExt cx="365246" cy="148082"/>
          </a:xfrm>
        </p:grpSpPr>
        <p:sp>
          <p:nvSpPr>
            <p:cNvPr id="89" name="5-конечная звезда 8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8389023" y="5746799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8379092" y="4077074"/>
            <a:ext cx="378681" cy="145689"/>
            <a:chOff x="4800372" y="271749"/>
            <a:chExt cx="368424" cy="148081"/>
          </a:xfrm>
        </p:grpSpPr>
        <p:sp>
          <p:nvSpPr>
            <p:cNvPr id="95" name="5-конечная звезда 9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5473712" y="4077073"/>
            <a:ext cx="378681" cy="145689"/>
            <a:chOff x="4800372" y="271749"/>
            <a:chExt cx="368424" cy="148081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5-конечная звезда 11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957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696205"/>
              </p:ext>
            </p:extLst>
          </p:nvPr>
        </p:nvGraphicFramePr>
        <p:xfrm>
          <a:off x="19100" y="548680"/>
          <a:ext cx="9124900" cy="597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2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4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«Талдыкорганская городская поликлиника» ГУ Алматинской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70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73,68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7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«Талдыкорганская городская поликлиника №2»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Алматинской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30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31,58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7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«ID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Senim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R»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Карасайский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33,33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8,77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5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«АС-ДИ-Мед»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Карасайский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43,33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26,32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7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Алат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С»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Карасайский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43,33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28,07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77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Tabib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26,67</a:t>
                      </a:r>
                      <a:endParaRPr lang="ru-RU" sz="1100" b="1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12,28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650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«Медицинский центр ХАК»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30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27,19</a:t>
                      </a:r>
                      <a:endParaRPr lang="ru-RU" sz="1100" b="1" dirty="0">
                        <a:effectLst/>
                        <a:latin typeface="Arial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62950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sp>
        <p:nvSpPr>
          <p:cNvPr id="144" name="5-конечная звезда 143"/>
          <p:cNvSpPr/>
          <p:nvPr/>
        </p:nvSpPr>
        <p:spPr>
          <a:xfrm>
            <a:off x="8487341" y="3140968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5-конечная звезда 151"/>
          <p:cNvSpPr/>
          <p:nvPr/>
        </p:nvSpPr>
        <p:spPr>
          <a:xfrm>
            <a:off x="8487340" y="3758058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1" name="Группа 100"/>
          <p:cNvGrpSpPr/>
          <p:nvPr/>
        </p:nvGrpSpPr>
        <p:grpSpPr>
          <a:xfrm>
            <a:off x="5258528" y="1988006"/>
            <a:ext cx="829192" cy="145691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8123706" y="1988004"/>
            <a:ext cx="829192" cy="145691"/>
            <a:chOff x="4800372" y="271747"/>
            <a:chExt cx="806733" cy="148083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6" name="5-конечная звезда 125"/>
          <p:cNvSpPr/>
          <p:nvPr/>
        </p:nvSpPr>
        <p:spPr>
          <a:xfrm>
            <a:off x="8480530" y="4293096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5-конечная звезда 129"/>
          <p:cNvSpPr/>
          <p:nvPr/>
        </p:nvSpPr>
        <p:spPr>
          <a:xfrm>
            <a:off x="8480218" y="4857000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5-конечная звезда 130"/>
          <p:cNvSpPr/>
          <p:nvPr/>
        </p:nvSpPr>
        <p:spPr>
          <a:xfrm>
            <a:off x="5583979" y="4869160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5-конечная звезда 131"/>
          <p:cNvSpPr/>
          <p:nvPr/>
        </p:nvSpPr>
        <p:spPr>
          <a:xfrm>
            <a:off x="8480217" y="5428340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43"/>
          <p:cNvGrpSpPr/>
          <p:nvPr/>
        </p:nvGrpSpPr>
        <p:grpSpPr>
          <a:xfrm>
            <a:off x="5511971" y="2636912"/>
            <a:ext cx="365246" cy="127631"/>
            <a:chOff x="7472157" y="269324"/>
            <a:chExt cx="365246" cy="148082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8358370" y="2636913"/>
            <a:ext cx="365246" cy="127631"/>
            <a:chOff x="7472157" y="269324"/>
            <a:chExt cx="365246" cy="148082"/>
          </a:xfrm>
        </p:grpSpPr>
        <p:sp>
          <p:nvSpPr>
            <p:cNvPr id="48" name="5-конечная звезда 4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489183" y="3167733"/>
            <a:ext cx="365246" cy="127631"/>
            <a:chOff x="7472157" y="269324"/>
            <a:chExt cx="365246" cy="148082"/>
          </a:xfrm>
        </p:grpSpPr>
        <p:sp>
          <p:nvSpPr>
            <p:cNvPr id="51" name="5-конечная звезда 5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5489183" y="3717032"/>
            <a:ext cx="365246" cy="127631"/>
            <a:chOff x="7472157" y="269324"/>
            <a:chExt cx="365246" cy="148082"/>
          </a:xfrm>
        </p:grpSpPr>
        <p:sp>
          <p:nvSpPr>
            <p:cNvPr id="54" name="5-конечная звезда 5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489929" y="4287526"/>
            <a:ext cx="365246" cy="127631"/>
            <a:chOff x="7472157" y="269324"/>
            <a:chExt cx="365246" cy="148082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499454" y="5428340"/>
            <a:ext cx="365246" cy="127631"/>
            <a:chOff x="7472157" y="269324"/>
            <a:chExt cx="365246" cy="148082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8626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061255"/>
              </p:ext>
            </p:extLst>
          </p:nvPr>
        </p:nvGraphicFramePr>
        <p:xfrm>
          <a:off x="19100" y="548680"/>
          <a:ext cx="9124900" cy="630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768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19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3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№1»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3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№2»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№3»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53,51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2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№4»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34,21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5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43,86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496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«Городская поликлиника №7»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26,32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67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Геологская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поликлиника»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71,93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78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Салимжан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44,74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8630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123" name="Группа 122"/>
          <p:cNvGrpSpPr/>
          <p:nvPr/>
        </p:nvGrpSpPr>
        <p:grpSpPr>
          <a:xfrm>
            <a:off x="8359752" y="4151477"/>
            <a:ext cx="365246" cy="142808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5119993" y="1988840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054135" y="5185646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119130" y="5180441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8359752" y="5804769"/>
            <a:ext cx="365246" cy="127631"/>
            <a:chOff x="7472157" y="269324"/>
            <a:chExt cx="365246" cy="148082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359752" y="2000473"/>
            <a:ext cx="365246" cy="127631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8366581" y="2573098"/>
            <a:ext cx="365246" cy="127631"/>
            <a:chOff x="7472157" y="269324"/>
            <a:chExt cx="365246" cy="148082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119993" y="2636912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171663" y="3140969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73045" y="3140968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8378538" y="3691632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119993" y="3691630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5" name="5-конечная звезда 134"/>
          <p:cNvSpPr/>
          <p:nvPr/>
        </p:nvSpPr>
        <p:spPr>
          <a:xfrm>
            <a:off x="5373534" y="4191198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6" name="Группа 135"/>
          <p:cNvGrpSpPr/>
          <p:nvPr/>
        </p:nvGrpSpPr>
        <p:grpSpPr>
          <a:xfrm>
            <a:off x="5119484" y="4651766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0" name="5-конечная звезда 139"/>
          <p:cNvSpPr/>
          <p:nvPr/>
        </p:nvSpPr>
        <p:spPr>
          <a:xfrm>
            <a:off x="8453686" y="4669848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5-конечная звезда 140"/>
          <p:cNvSpPr/>
          <p:nvPr/>
        </p:nvSpPr>
        <p:spPr>
          <a:xfrm>
            <a:off x="5373535" y="5729322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2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796986"/>
              </p:ext>
            </p:extLst>
          </p:nvPr>
        </p:nvGraphicFramePr>
        <p:xfrm>
          <a:off x="19100" y="548680"/>
          <a:ext cx="9124900" cy="633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91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85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«Городская  поликлиника №2 г.Усть-Каменогорск»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№1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г.Усть-Каменогорск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9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№ 1  г. Семей»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87,72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 «Поликлиника №2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г.Семей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65,79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 «Поликлиника №3 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г.Семей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57,02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6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 «Поликлиника №4 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г.Семей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53,51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8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«Поликлиника № 5 г. Семей»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78,95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9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«Центр первичной медико- санитарной помощи №12 г Семей»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70010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5151357" y="1988840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018528" y="3573016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154927" y="2546032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5154927" y="3068960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8035670" y="3570414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104303" y="4581128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7928790" y="2011318"/>
            <a:ext cx="962806" cy="128416"/>
            <a:chOff x="3405227" y="254701"/>
            <a:chExt cx="1022757" cy="198726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033737" y="2546030"/>
            <a:ext cx="664210" cy="150896"/>
            <a:chOff x="6236568" y="276066"/>
            <a:chExt cx="582325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7848423" y="3080201"/>
            <a:ext cx="962806" cy="128416"/>
            <a:chOff x="3405227" y="254701"/>
            <a:chExt cx="1022757" cy="198726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5013334" y="4077072"/>
            <a:ext cx="829192" cy="145691"/>
            <a:chOff x="4800372" y="271747"/>
            <a:chExt cx="806733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8038512" y="4074470"/>
            <a:ext cx="664210" cy="150896"/>
            <a:chOff x="6236568" y="276066"/>
            <a:chExt cx="582325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/>
        </p:nvGrpSpPr>
        <p:grpSpPr>
          <a:xfrm>
            <a:off x="8039241" y="4645353"/>
            <a:ext cx="664210" cy="150896"/>
            <a:chOff x="6236568" y="276066"/>
            <a:chExt cx="582325" cy="148083"/>
          </a:xfrm>
        </p:grpSpPr>
        <p:sp>
          <p:nvSpPr>
            <p:cNvPr id="106" name="5-конечная звезда 10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4963060" y="5196532"/>
            <a:ext cx="962806" cy="128416"/>
            <a:chOff x="3405227" y="254701"/>
            <a:chExt cx="1022757" cy="198726"/>
          </a:xfrm>
        </p:grpSpPr>
        <p:sp>
          <p:nvSpPr>
            <p:cNvPr id="110" name="5-конечная звезда 10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7951146" y="5202342"/>
            <a:ext cx="829192" cy="145691"/>
            <a:chOff x="4800372" y="271747"/>
            <a:chExt cx="806733" cy="148083"/>
          </a:xfrm>
        </p:grpSpPr>
        <p:sp>
          <p:nvSpPr>
            <p:cNvPr id="144" name="5-конечная звезда 14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8" name="Группа 147"/>
          <p:cNvGrpSpPr/>
          <p:nvPr/>
        </p:nvGrpSpPr>
        <p:grpSpPr>
          <a:xfrm>
            <a:off x="5036760" y="5750254"/>
            <a:ext cx="829192" cy="145691"/>
            <a:chOff x="4800372" y="271747"/>
            <a:chExt cx="806733" cy="148083"/>
          </a:xfrm>
        </p:grpSpPr>
        <p:sp>
          <p:nvSpPr>
            <p:cNvPr id="149" name="5-конечная звезда 14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5-конечная звезда 15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3" name="Группа 152"/>
          <p:cNvGrpSpPr/>
          <p:nvPr/>
        </p:nvGrpSpPr>
        <p:grpSpPr>
          <a:xfrm>
            <a:off x="8059677" y="5732117"/>
            <a:ext cx="664210" cy="150896"/>
            <a:chOff x="6236568" y="276066"/>
            <a:chExt cx="582325" cy="148083"/>
          </a:xfrm>
        </p:grpSpPr>
        <p:sp>
          <p:nvSpPr>
            <p:cNvPr id="154" name="5-конечная звезда 15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5-конечная звезда 15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642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733075"/>
              </p:ext>
            </p:extLst>
          </p:nvPr>
        </p:nvGraphicFramePr>
        <p:xfrm>
          <a:off x="19100" y="548680"/>
          <a:ext cx="91249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09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9658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970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«Центр семейного здоровья Авиценна»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57,89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0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Әділ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-Ем 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77,19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7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 «СВА МСЧ-2»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0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ИП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Сейтказина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Журсин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56,14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учреждение «Победа»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57,89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4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  «Семейная амбулатория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Жоломан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50,88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93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«Городская поликлиника №2»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85,09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93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86,84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9756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8205884" y="2007147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331346" y="5157192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5341452" y="2564904"/>
            <a:ext cx="664210" cy="150896"/>
            <a:chOff x="6236568" y="276066"/>
            <a:chExt cx="582325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505719" y="3068960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327776" y="3573016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5331346" y="4581128"/>
            <a:ext cx="664210" cy="150896"/>
            <a:chOff x="6236568" y="276066"/>
            <a:chExt cx="582325" cy="148083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246985" y="2007145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087477" y="2564904"/>
            <a:ext cx="829192" cy="145691"/>
            <a:chOff x="4800372" y="271747"/>
            <a:chExt cx="806733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8" name="5-конечная звезда 67"/>
          <p:cNvSpPr/>
          <p:nvPr/>
        </p:nvSpPr>
        <p:spPr>
          <a:xfrm>
            <a:off x="8454493" y="3068960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9" name="Группа 68"/>
          <p:cNvGrpSpPr/>
          <p:nvPr/>
        </p:nvGrpSpPr>
        <p:grpSpPr>
          <a:xfrm>
            <a:off x="8214501" y="3573085"/>
            <a:ext cx="664210" cy="150896"/>
            <a:chOff x="6236568" y="276066"/>
            <a:chExt cx="582325" cy="148083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252425" y="4077072"/>
            <a:ext cx="829192" cy="145691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214362" y="4106959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8209454" y="4581130"/>
            <a:ext cx="664210" cy="150896"/>
            <a:chOff x="6236568" y="276066"/>
            <a:chExt cx="582325" cy="148083"/>
          </a:xfrm>
        </p:grpSpPr>
        <p:sp>
          <p:nvSpPr>
            <p:cNvPr id="101" name="5-конечная звезда 10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60156" y="5168431"/>
            <a:ext cx="962806" cy="128416"/>
            <a:chOff x="3405227" y="254701"/>
            <a:chExt cx="1022757" cy="198726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5345876" y="5734378"/>
            <a:ext cx="664210" cy="150896"/>
            <a:chOff x="6236568" y="276066"/>
            <a:chExt cx="582325" cy="148083"/>
          </a:xfrm>
        </p:grpSpPr>
        <p:sp>
          <p:nvSpPr>
            <p:cNvPr id="114" name="5-конечная звезда 11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8060156" y="5809825"/>
            <a:ext cx="962806" cy="128416"/>
            <a:chOff x="3405227" y="254701"/>
            <a:chExt cx="1022757" cy="198726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428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597281"/>
              </p:ext>
            </p:extLst>
          </p:nvPr>
        </p:nvGraphicFramePr>
        <p:xfrm>
          <a:off x="19100" y="548680"/>
          <a:ext cx="9124900" cy="6261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69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756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2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7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«Городская поликлиника №6» УЗ Жамбылской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78,95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«Городская поликлиника №7» УЗ Жамбылской области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71,05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9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№9»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57,89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Шуская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64,91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6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Almaz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716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ТОО «Научно-клинический центр кардиохирургии и трансплантологии поликлиника «ZHANUYA»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76,67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72,81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57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ТОО«Медицинский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Тараз-Болашак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28,07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67416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4947136" y="2060848"/>
            <a:ext cx="664210" cy="150896"/>
            <a:chOff x="6236568" y="276066"/>
            <a:chExt cx="582325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048279" y="2653121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158041" y="3183480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090621" y="2662151"/>
            <a:ext cx="365246" cy="127631"/>
            <a:chOff x="7472157" y="269324"/>
            <a:chExt cx="365246" cy="148082"/>
          </a:xfrm>
        </p:grpSpPr>
        <p:sp>
          <p:nvSpPr>
            <p:cNvPr id="126" name="5-конечная звезда 12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073372" y="3721659"/>
            <a:ext cx="365246" cy="127631"/>
            <a:chOff x="7472157" y="269324"/>
            <a:chExt cx="365246" cy="148082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4947136" y="3183478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048279" y="2066753"/>
            <a:ext cx="829192" cy="145691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196304" y="3698393"/>
            <a:ext cx="664210" cy="150896"/>
            <a:chOff x="6236568" y="276066"/>
            <a:chExt cx="582325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4868215" y="4293096"/>
            <a:ext cx="829192" cy="145691"/>
            <a:chOff x="4800372" y="271747"/>
            <a:chExt cx="806733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8171494" y="4272084"/>
            <a:ext cx="664210" cy="150896"/>
            <a:chOff x="6236568" y="276066"/>
            <a:chExt cx="582325" cy="148083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4868215" y="4941168"/>
            <a:ext cx="829192" cy="145691"/>
            <a:chOff x="4800372" y="271747"/>
            <a:chExt cx="806733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8092812" y="4941166"/>
            <a:ext cx="829192" cy="145691"/>
            <a:chOff x="4800372" y="271747"/>
            <a:chExt cx="806733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5106811" y="5750556"/>
            <a:ext cx="365246" cy="127631"/>
            <a:chOff x="7472157" y="269324"/>
            <a:chExt cx="365246" cy="148082"/>
          </a:xfrm>
        </p:grpSpPr>
        <p:sp>
          <p:nvSpPr>
            <p:cNvPr id="110" name="5-конечная звезда 10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5" name="5-конечная звезда 114"/>
          <p:cNvSpPr/>
          <p:nvPr/>
        </p:nvSpPr>
        <p:spPr>
          <a:xfrm>
            <a:off x="8433052" y="5727293"/>
            <a:ext cx="164267" cy="15089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0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740120"/>
              </p:ext>
            </p:extLst>
          </p:nvPr>
        </p:nvGraphicFramePr>
        <p:xfrm>
          <a:off x="19100" y="548680"/>
          <a:ext cx="912490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196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68655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847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№1» УЗ 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94,74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9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№2» УЗ 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87,72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6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№3» УЗ 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70,18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9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№4» УЗ 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3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№5» УЗ 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85,96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196433"/>
                  </a:ext>
                </a:extLst>
              </a:tr>
              <a:tr h="503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поликлиника №6» УЗ ЗКО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82,46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833730"/>
                  </a:ext>
                </a:extLst>
              </a:tr>
              <a:tr h="575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«Медицинский центр»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51,75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5242220"/>
                  </a:ext>
                </a:extLst>
              </a:tr>
              <a:tr h="58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СВА «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Медикер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«Аксай»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33,33</a:t>
                      </a: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42,98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211409"/>
                  </a:ext>
                </a:extLst>
              </a:tr>
              <a:tr h="69610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4913180" y="1988840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4959755" y="3533228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7931918" y="1988840"/>
            <a:ext cx="962806" cy="128416"/>
            <a:chOff x="3405227" y="254701"/>
            <a:chExt cx="1022757" cy="198726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4896261" y="2524170"/>
            <a:ext cx="829192" cy="145691"/>
            <a:chOff x="4800372" y="271747"/>
            <a:chExt cx="806733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7931918" y="2524170"/>
            <a:ext cx="962806" cy="128416"/>
            <a:chOff x="3405227" y="254701"/>
            <a:chExt cx="1022757" cy="198726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4896261" y="3029120"/>
            <a:ext cx="829192" cy="145691"/>
            <a:chOff x="4800372" y="271747"/>
            <a:chExt cx="806733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7969806" y="3031928"/>
            <a:ext cx="829192" cy="145691"/>
            <a:chOff x="4800372" y="271747"/>
            <a:chExt cx="806733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7922754" y="3555708"/>
            <a:ext cx="962806" cy="128416"/>
            <a:chOff x="3405227" y="254701"/>
            <a:chExt cx="1022757" cy="198726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5124022" y="4037788"/>
            <a:ext cx="365246" cy="127631"/>
            <a:chOff x="7472157" y="269324"/>
            <a:chExt cx="365246" cy="148082"/>
          </a:xfrm>
        </p:grpSpPr>
        <p:sp>
          <p:nvSpPr>
            <p:cNvPr id="110" name="5-конечная звезда 10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7922754" y="4074072"/>
            <a:ext cx="962806" cy="128416"/>
            <a:chOff x="3405227" y="254701"/>
            <a:chExt cx="1022757" cy="198726"/>
          </a:xfrm>
        </p:grpSpPr>
        <p:sp>
          <p:nvSpPr>
            <p:cNvPr id="116" name="5-конечная звезда 11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4908271" y="4581128"/>
            <a:ext cx="829192" cy="145691"/>
            <a:chOff x="4800372" y="271747"/>
            <a:chExt cx="806733" cy="148083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8005618" y="4581130"/>
            <a:ext cx="829192" cy="145691"/>
            <a:chOff x="4800372" y="271747"/>
            <a:chExt cx="806733" cy="148083"/>
          </a:xfrm>
        </p:grpSpPr>
        <p:sp>
          <p:nvSpPr>
            <p:cNvPr id="152" name="5-конечная звезда 1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5-конечная звезда 1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6" name="Группа 155"/>
          <p:cNvGrpSpPr/>
          <p:nvPr/>
        </p:nvGrpSpPr>
        <p:grpSpPr>
          <a:xfrm>
            <a:off x="5109237" y="5085184"/>
            <a:ext cx="365246" cy="127631"/>
            <a:chOff x="7472157" y="269324"/>
            <a:chExt cx="365246" cy="148082"/>
          </a:xfrm>
        </p:grpSpPr>
        <p:sp>
          <p:nvSpPr>
            <p:cNvPr id="157" name="5-конечная звезда 15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5-конечная звезда 15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8117831" y="5137366"/>
            <a:ext cx="664210" cy="150896"/>
            <a:chOff x="6236568" y="276066"/>
            <a:chExt cx="582325" cy="148083"/>
          </a:xfrm>
        </p:grpSpPr>
        <p:sp>
          <p:nvSpPr>
            <p:cNvPr id="160" name="5-конечная звезда 15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5-конечная звезда 16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5-конечная звезда 16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5139854" y="5763271"/>
            <a:ext cx="365246" cy="127631"/>
            <a:chOff x="7472157" y="269324"/>
            <a:chExt cx="365246" cy="148082"/>
          </a:xfrm>
        </p:grpSpPr>
        <p:sp>
          <p:nvSpPr>
            <p:cNvPr id="164" name="5-конечная звезда 16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5-конечная звезда 16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6" name="Группа 165"/>
          <p:cNvGrpSpPr/>
          <p:nvPr/>
        </p:nvGrpSpPr>
        <p:grpSpPr>
          <a:xfrm>
            <a:off x="8228427" y="5763270"/>
            <a:ext cx="365246" cy="127631"/>
            <a:chOff x="7472157" y="269324"/>
            <a:chExt cx="365246" cy="148082"/>
          </a:xfrm>
        </p:grpSpPr>
        <p:sp>
          <p:nvSpPr>
            <p:cNvPr id="167" name="5-конечная звезда 16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5-конечная звезда 16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4581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4246</Words>
  <Application>Microsoft Office PowerPoint</Application>
  <PresentationFormat>Экран (4:3)</PresentationFormat>
  <Paragraphs>1511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  <vt:lpstr>Итоги распределения звезд амбулаторно-поликлинических организаций по итогам 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246</cp:revision>
  <dcterms:created xsi:type="dcterms:W3CDTF">2018-06-05T11:39:25Z</dcterms:created>
  <dcterms:modified xsi:type="dcterms:W3CDTF">2019-07-08T13:21:23Z</dcterms:modified>
</cp:coreProperties>
</file>